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90" r:id="rId2"/>
    <p:sldMasterId id="2147483703" r:id="rId3"/>
  </p:sldMasterIdLst>
  <p:notesMasterIdLst>
    <p:notesMasterId r:id="rId8"/>
  </p:notesMasterIdLst>
  <p:sldIdLst>
    <p:sldId id="256" r:id="rId4"/>
    <p:sldId id="257" r:id="rId5"/>
    <p:sldId id="259" r:id="rId6"/>
    <p:sldId id="258" r:id="rId7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78"/>
    <p:restoredTop sz="96327"/>
  </p:normalViewPr>
  <p:slideViewPr>
    <p:cSldViewPr snapToGrid="0">
      <p:cViewPr varScale="1">
        <p:scale>
          <a:sx n="87" d="100"/>
          <a:sy n="87" d="100"/>
        </p:scale>
        <p:origin x="624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 i="0">
                <a:latin typeface="Poppins" pitchFamily="2" charset="77"/>
              </a:defRPr>
            </a:lvl1pPr>
          </a:lstStyle>
          <a:p>
            <a:endParaRPr lang="en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1" i="0">
                <a:latin typeface="Poppins" pitchFamily="2" charset="77"/>
              </a:defRPr>
            </a:lvl1pPr>
          </a:lstStyle>
          <a:p>
            <a:fld id="{BA1F2BD3-917C-DE45-8873-344A780AB7E1}" type="datetimeFigureOut">
              <a:rPr lang="en-NL" smtClean="0"/>
              <a:pPr/>
              <a:t>02/21/2023</a:t>
            </a:fld>
            <a:endParaRPr lang="en-N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1" i="0">
                <a:latin typeface="Poppins" pitchFamily="2" charset="77"/>
              </a:defRPr>
            </a:lvl1pPr>
          </a:lstStyle>
          <a:p>
            <a:endParaRPr lang="en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1" i="0">
                <a:latin typeface="Poppins" pitchFamily="2" charset="77"/>
              </a:defRPr>
            </a:lvl1pPr>
          </a:lstStyle>
          <a:p>
            <a:fld id="{A34335E9-325A-A946-B8D6-6178232F45AA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88881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1" i="0" kern="1200">
        <a:solidFill>
          <a:schemeClr val="tx1"/>
        </a:solidFill>
        <a:latin typeface="Poppins" pitchFamily="2" charset="77"/>
        <a:ea typeface="+mn-ea"/>
        <a:cs typeface="+mn-cs"/>
      </a:defRPr>
    </a:lvl1pPr>
    <a:lvl2pPr marL="457200" algn="l" defTabSz="914400" rtl="0" eaLnBrk="1" latinLnBrk="0" hangingPunct="1">
      <a:defRPr sz="1200" b="1" i="0" kern="1200">
        <a:solidFill>
          <a:schemeClr val="tx1"/>
        </a:solidFill>
        <a:latin typeface="Poppins" pitchFamily="2" charset="77"/>
        <a:ea typeface="+mn-ea"/>
        <a:cs typeface="+mn-cs"/>
      </a:defRPr>
    </a:lvl2pPr>
    <a:lvl3pPr marL="914400" algn="l" defTabSz="914400" rtl="0" eaLnBrk="1" latinLnBrk="0" hangingPunct="1">
      <a:defRPr sz="1200" b="1" i="0" kern="1200">
        <a:solidFill>
          <a:schemeClr val="tx1"/>
        </a:solidFill>
        <a:latin typeface="Poppins" pitchFamily="2" charset="77"/>
        <a:ea typeface="+mn-ea"/>
        <a:cs typeface="+mn-cs"/>
      </a:defRPr>
    </a:lvl3pPr>
    <a:lvl4pPr marL="1371600" algn="l" defTabSz="914400" rtl="0" eaLnBrk="1" latinLnBrk="0" hangingPunct="1">
      <a:defRPr sz="1200" b="1" i="0" kern="1200">
        <a:solidFill>
          <a:schemeClr val="tx1"/>
        </a:solidFill>
        <a:latin typeface="Poppins" pitchFamily="2" charset="77"/>
        <a:ea typeface="+mn-ea"/>
        <a:cs typeface="+mn-cs"/>
      </a:defRPr>
    </a:lvl4pPr>
    <a:lvl5pPr marL="1828800" algn="l" defTabSz="914400" rtl="0" eaLnBrk="1" latinLnBrk="0" hangingPunct="1">
      <a:defRPr sz="1200" b="1" i="0" kern="1200">
        <a:solidFill>
          <a:schemeClr val="tx1"/>
        </a:solidFill>
        <a:latin typeface="Poppins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D4D6E-89CA-F5FB-D178-E5E9458F5B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951267"/>
            <a:ext cx="5555999" cy="26507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EC9EE-CDC3-4380-5E52-0B788F5E4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602038"/>
            <a:ext cx="5555999" cy="21595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Subtitel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3D2D1AE-5D99-5A3A-476B-AF185331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F45D9E7-0F77-D434-5D2D-C2B25F2C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F3AEE8B-3A68-52B7-772C-641DF0A6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1E70FA2-9DCC-EB64-09A7-7D81911EAB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998" y="-1"/>
            <a:ext cx="5916001" cy="634324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NL" dirty="0"/>
          </a:p>
          <a:p>
            <a:endParaRPr lang="en-NL" dirty="0"/>
          </a:p>
          <a:p>
            <a:r>
              <a:rPr lang="en-NL" dirty="0"/>
              <a:t>Afbeelding hier</a:t>
            </a:r>
          </a:p>
        </p:txBody>
      </p:sp>
    </p:spTree>
    <p:extLst>
      <p:ext uri="{BB962C8B-B14F-4D97-AF65-F5344CB8AC3E}">
        <p14:creationId xmlns:p14="http://schemas.microsoft.com/office/powerpoint/2010/main" val="2764038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blo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54B1-05DA-452E-57EB-62BF4358B8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208D4-D248-5CAF-593B-2008794315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632" y="2346497"/>
            <a:ext cx="5556000" cy="36367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5BDDF-A874-313B-E9FF-650F19997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000" y="2346497"/>
            <a:ext cx="5556000" cy="36367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826B854-8E34-0A65-4D6E-2ABCBC76F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99AA76D-2D1D-6A68-B5BA-A59CB0A62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80478A5-7EB6-FFCB-5216-8FBB170C0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12502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blokk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9C87C-8A2B-690F-1469-7B2F71D30E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063965"/>
            <a:ext cx="11472000" cy="626723"/>
          </a:xfrm>
        </p:spPr>
        <p:txBody>
          <a:bodyPr/>
          <a:lstStyle/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C9793-2F9C-8A53-8907-161401330C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0000" y="1690687"/>
            <a:ext cx="5555999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5FE83-4F44-A3AB-A044-31DAA0374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505074"/>
            <a:ext cx="5555999" cy="34781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4A62E2-9CAF-D7FE-111B-063271E6B00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75998" y="1690687"/>
            <a:ext cx="5556001" cy="814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60938C-0E44-D4B6-EFB8-9556C97F6A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998" y="2505076"/>
            <a:ext cx="5556001" cy="347817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A86464-8043-9A59-D776-5A293F750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0BB69F9-85E4-DB70-EE26-280205933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CB7F52D-ED56-2508-F321-3086968B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561438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E738A-DE5C-E010-694E-2966C7EB96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1DA300D-4A54-0D64-4041-D7C191A38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8A1FD8-33EB-192C-2437-059269E47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574FBDC-5A65-EB5C-BCD8-70E479D59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88051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8FD88-1C1E-DB3A-72BE-F3CFFD711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177F3-D525-308E-6790-6064B147C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DFF43-5518-9CDF-CFA3-48394AD39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74808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D4D6E-89CA-F5FB-D178-E5E9458F5B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951267"/>
            <a:ext cx="5555999" cy="26507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EC9EE-CDC3-4380-5E52-0B788F5E4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602038"/>
            <a:ext cx="5555999" cy="21595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Subtitel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3D2D1AE-5D99-5A3A-476B-AF185331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F45D9E7-0F77-D434-5D2D-C2B25F2C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F3AEE8B-3A68-52B7-772C-641DF0A6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1E70FA2-9DCC-EB64-09A7-7D81911EAB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998" y="-1"/>
            <a:ext cx="5916001" cy="634324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NL" dirty="0"/>
          </a:p>
          <a:p>
            <a:endParaRPr lang="en-NL" dirty="0"/>
          </a:p>
          <a:p>
            <a:r>
              <a:rPr lang="en-NL" dirty="0"/>
              <a:t>Afbeelding hier</a:t>
            </a:r>
          </a:p>
        </p:txBody>
      </p:sp>
    </p:spTree>
    <p:extLst>
      <p:ext uri="{BB962C8B-B14F-4D97-AF65-F5344CB8AC3E}">
        <p14:creationId xmlns:p14="http://schemas.microsoft.com/office/powerpoint/2010/main" val="1029549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B6C8EE3-ECAC-D8EE-DA3E-CE13B3C69D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598" y="0"/>
            <a:ext cx="5920598" cy="634324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NL" dirty="0"/>
          </a:p>
          <a:p>
            <a:endParaRPr lang="en-NL" dirty="0"/>
          </a:p>
          <a:p>
            <a:r>
              <a:rPr lang="en-NL" dirty="0"/>
              <a:t>Afbeelding hier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1E70FA2-9DCC-EB64-09A7-7D81911EAB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-1"/>
            <a:ext cx="5920598" cy="634324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NL" dirty="0"/>
          </a:p>
          <a:p>
            <a:endParaRPr lang="en-NL" dirty="0"/>
          </a:p>
          <a:p>
            <a:r>
              <a:rPr lang="en-NL" dirty="0"/>
              <a:t>Afbeelding hier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D4D6E-89CA-F5FB-D178-E5E9458F5B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76001" y="951267"/>
            <a:ext cx="5555999" cy="26507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EC9EE-CDC3-4380-5E52-0B788F5E4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6001" y="3602038"/>
            <a:ext cx="5555999" cy="21595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Subtitel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3D2D1AE-5D99-5A3A-476B-AF185331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F45D9E7-0F77-D434-5D2D-C2B25F2C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F3AEE8B-3A68-52B7-772C-641DF0A6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0EF74D4-D404-16B1-FD2B-08D68D0BE3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906" y="363553"/>
            <a:ext cx="2872800" cy="45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6192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D4D6E-89CA-F5FB-D178-E5E9458F5B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328468"/>
            <a:ext cx="5555999" cy="396815"/>
          </a:xfrm>
        </p:spPr>
        <p:txBody>
          <a:bodyPr anchor="t" anchorCtr="0">
            <a:normAutofit/>
          </a:bodyPr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EC9EE-CDC3-4380-5E52-0B788F5E4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1725284"/>
            <a:ext cx="5555999" cy="4036306"/>
          </a:xfrm>
        </p:spPr>
        <p:txBody>
          <a:bodyPr>
            <a:normAutofit/>
          </a:bodyPr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NL" dirty="0"/>
              <a:t>Titel hier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3D2D1AE-5D99-5A3A-476B-AF185331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F45D9E7-0F77-D434-5D2D-C2B25F2C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F3AEE8B-3A68-52B7-772C-641DF0A6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1E70FA2-9DCC-EB64-09A7-7D81911EAB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998" y="-1"/>
            <a:ext cx="5916001" cy="634324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NL" dirty="0"/>
          </a:p>
          <a:p>
            <a:endParaRPr lang="en-NL" dirty="0"/>
          </a:p>
          <a:p>
            <a:r>
              <a:rPr lang="en-NL" dirty="0"/>
              <a:t>Afbeelding hier</a:t>
            </a:r>
          </a:p>
        </p:txBody>
      </p:sp>
    </p:spTree>
    <p:extLst>
      <p:ext uri="{BB962C8B-B14F-4D97-AF65-F5344CB8AC3E}">
        <p14:creationId xmlns:p14="http://schemas.microsoft.com/office/powerpoint/2010/main" val="2820468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1E70FA2-9DCC-EB64-09A7-7D81911EAB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5916001" cy="634324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NL" dirty="0"/>
          </a:p>
          <a:p>
            <a:endParaRPr lang="en-NL" dirty="0"/>
          </a:p>
          <a:p>
            <a:r>
              <a:rPr lang="en-NL" dirty="0"/>
              <a:t>Afbeelding hier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D4D6E-89CA-F5FB-D178-E5E9458F5B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75998" y="1328468"/>
            <a:ext cx="5555999" cy="396815"/>
          </a:xfrm>
        </p:spPr>
        <p:txBody>
          <a:bodyPr anchor="t" anchorCtr="0">
            <a:normAutofit/>
          </a:bodyPr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EC9EE-CDC3-4380-5E52-0B788F5E4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5998" y="1725284"/>
            <a:ext cx="5555999" cy="4036306"/>
          </a:xfrm>
        </p:spPr>
        <p:txBody>
          <a:bodyPr>
            <a:normAutofit/>
          </a:bodyPr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NL" dirty="0"/>
              <a:t>Titel hier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3D2D1AE-5D99-5A3A-476B-AF185331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F45D9E7-0F77-D434-5D2D-C2B25F2C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F3AEE8B-3A68-52B7-772C-641DF0A6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5B1F52A-AEC9-5B45-5E2E-8BFE0A5C03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906" y="363553"/>
            <a:ext cx="2872800" cy="45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1673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EA47E-C9BD-F3C7-273E-DAD2CF105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5E991-F9E5-F20F-A36B-34C530F75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32" y="2346497"/>
            <a:ext cx="11472368" cy="36367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3DA3449-FD6F-3BCD-114D-259E3392F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18A8417-9C51-9561-43BD-EF632B5C4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B9BE03D-5D0E-B83A-879D-96B7DBA2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30358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800E0-0D66-611E-7424-6DD40E0B8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51266"/>
            <a:ext cx="5555998" cy="110613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9974C-EA9D-0CB0-F8C8-9E384E9B1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998" y="2049461"/>
            <a:ext cx="5079389" cy="39258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57ECFC-3A7A-1F92-D3F0-048A0D9A6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057399"/>
            <a:ext cx="5555998" cy="392584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AF1414A-C2EB-855D-264B-DEA0845ADC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6CC8A3-76E7-4BBC-B4A1-FC6B910CC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B7A312-D552-6E8E-C3E9-0048A80AB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79775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fbee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B6C8EE3-ECAC-D8EE-DA3E-CE13B3C69D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598" y="0"/>
            <a:ext cx="5920598" cy="634324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NL" dirty="0"/>
          </a:p>
          <a:p>
            <a:endParaRPr lang="en-NL" dirty="0"/>
          </a:p>
          <a:p>
            <a:r>
              <a:rPr lang="en-NL" dirty="0"/>
              <a:t>Afbeelding hier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1E70FA2-9DCC-EB64-09A7-7D81911EAB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-1"/>
            <a:ext cx="5920598" cy="634324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NL" dirty="0"/>
          </a:p>
          <a:p>
            <a:endParaRPr lang="en-NL" dirty="0"/>
          </a:p>
          <a:p>
            <a:r>
              <a:rPr lang="en-NL" dirty="0"/>
              <a:t>Afbeelding hier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D4D6E-89CA-F5FB-D178-E5E9458F5B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76001" y="951267"/>
            <a:ext cx="5555999" cy="26507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EC9EE-CDC3-4380-5E52-0B788F5E4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6001" y="3602038"/>
            <a:ext cx="5555999" cy="21595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Subtitel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3D2D1AE-5D99-5A3A-476B-AF185331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F45D9E7-0F77-D434-5D2D-C2B25F2C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F3AEE8B-3A68-52B7-772C-641DF0A6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0EF74D4-D404-16B1-FD2B-08D68D0BE3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906" y="363553"/>
            <a:ext cx="2872800" cy="45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2407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7397A-4BF1-10B0-6D9F-A29AB0E91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51266"/>
            <a:ext cx="5555998" cy="110613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45D8E-299E-2D55-9EB7-8790D16C5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057399"/>
            <a:ext cx="5555998" cy="392584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78EB886-E1CE-E3C1-86B9-09EA0BADD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A8BBDEA-FDCA-D998-8BAA-D4AD4A35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F5D50D-B5CC-99EC-ED50-5C97135CD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7C15B8-1F03-A161-4F99-E970B64031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998" y="-1"/>
            <a:ext cx="5916001" cy="634324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NL" dirty="0"/>
          </a:p>
          <a:p>
            <a:endParaRPr lang="en-NL" dirty="0"/>
          </a:p>
          <a:p>
            <a:r>
              <a:rPr lang="en-NL" dirty="0"/>
              <a:t>Afbeelding hier</a:t>
            </a:r>
          </a:p>
        </p:txBody>
      </p:sp>
    </p:spTree>
    <p:extLst>
      <p:ext uri="{BB962C8B-B14F-4D97-AF65-F5344CB8AC3E}">
        <p14:creationId xmlns:p14="http://schemas.microsoft.com/office/powerpoint/2010/main" val="227350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D4D6E-89CA-F5FB-D178-E5E9458F5B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951266"/>
            <a:ext cx="11471999" cy="26507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EC9EE-CDC3-4380-5E52-0B788F5E4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602037"/>
            <a:ext cx="11471998" cy="238120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Subtitel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3D2D1AE-5D99-5A3A-476B-AF185331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F45D9E7-0F77-D434-5D2D-C2B25F2C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F3AEE8B-3A68-52B7-772C-641DF0A6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92306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58BDCCD-CE77-7BE4-ECCE-EB5AB850E3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12191998" cy="634324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NL" dirty="0"/>
          </a:p>
          <a:p>
            <a:endParaRPr lang="en-NL" dirty="0"/>
          </a:p>
          <a:p>
            <a:r>
              <a:rPr lang="en-NL" dirty="0"/>
              <a:t>Afbeelding hier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D4D6E-89CA-F5FB-D178-E5E9458F5B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951266"/>
            <a:ext cx="11471999" cy="26507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EC9EE-CDC3-4380-5E52-0B788F5E4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602037"/>
            <a:ext cx="11471998" cy="238120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Subtitel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3D2D1AE-5D99-5A3A-476B-AF185331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F45D9E7-0F77-D434-5D2D-C2B25F2C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F3AEE8B-3A68-52B7-772C-641DF0A6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r>
              <a:rPr lang="en-NL" dirty="0"/>
              <a:t>88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DE5CA1C-1AFD-7B26-33A2-BCAB173EEB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906" y="363553"/>
            <a:ext cx="2872800" cy="45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1292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blo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54B1-05DA-452E-57EB-62BF4358B8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208D4-D248-5CAF-593B-2008794315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632" y="2346497"/>
            <a:ext cx="5556000" cy="36367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5BDDF-A874-313B-E9FF-650F19997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000" y="2346497"/>
            <a:ext cx="5556000" cy="36367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826B854-8E34-0A65-4D6E-2ABCBC76F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99AA76D-2D1D-6A68-B5BA-A59CB0A62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80478A5-7EB6-FFCB-5216-8FBB170C0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91987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blokk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9C87C-8A2B-690F-1469-7B2F71D30E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063965"/>
            <a:ext cx="11472000" cy="626723"/>
          </a:xfrm>
        </p:spPr>
        <p:txBody>
          <a:bodyPr/>
          <a:lstStyle/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C9793-2F9C-8A53-8907-161401330C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0000" y="1690687"/>
            <a:ext cx="5555999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5FE83-4F44-A3AB-A044-31DAA0374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505074"/>
            <a:ext cx="5555999" cy="34781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4A62E2-9CAF-D7FE-111B-063271E6B00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75998" y="1690687"/>
            <a:ext cx="5556001" cy="814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60938C-0E44-D4B6-EFB8-9556C97F6A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998" y="2505076"/>
            <a:ext cx="5556001" cy="347817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A86464-8043-9A59-D776-5A293F750D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0BB69F9-85E4-DB70-EE26-280205933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CB7F52D-ED56-2508-F321-3086968B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7892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E738A-DE5C-E010-694E-2966C7EB96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1DA300D-4A54-0D64-4041-D7C191A38F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8A1FD8-33EB-192C-2437-059269E47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574FBDC-5A65-EB5C-BCD8-70E479D59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30857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8FD88-1C1E-DB3A-72BE-F3CFFD711B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177F3-D525-308E-6790-6064B147C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DFF43-5518-9CDF-CFA3-48394AD39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800583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D4D6E-89CA-F5FB-D178-E5E9458F5B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951267"/>
            <a:ext cx="5555999" cy="26507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EC9EE-CDC3-4380-5E52-0B788F5E4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602038"/>
            <a:ext cx="5555999" cy="21595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Subtitel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3D2D1AE-5D99-5A3A-476B-AF185331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F45D9E7-0F77-D434-5D2D-C2B25F2C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F3AEE8B-3A68-52B7-772C-641DF0A6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1E70FA2-9DCC-EB64-09A7-7D81911EAB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998" y="-1"/>
            <a:ext cx="5916001" cy="634324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NL" dirty="0"/>
          </a:p>
          <a:p>
            <a:endParaRPr lang="en-NL" dirty="0"/>
          </a:p>
          <a:p>
            <a:r>
              <a:rPr lang="en-NL" dirty="0"/>
              <a:t>Afbeelding hier</a:t>
            </a:r>
          </a:p>
        </p:txBody>
      </p:sp>
    </p:spTree>
    <p:extLst>
      <p:ext uri="{BB962C8B-B14F-4D97-AF65-F5344CB8AC3E}">
        <p14:creationId xmlns:p14="http://schemas.microsoft.com/office/powerpoint/2010/main" val="5784635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B6C8EE3-ECAC-D8EE-DA3E-CE13B3C69D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598" y="0"/>
            <a:ext cx="5920598" cy="634324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NL" dirty="0"/>
          </a:p>
          <a:p>
            <a:endParaRPr lang="en-NL" dirty="0"/>
          </a:p>
          <a:p>
            <a:r>
              <a:rPr lang="en-NL" dirty="0"/>
              <a:t>Afbeelding hier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1E70FA2-9DCC-EB64-09A7-7D81911EAB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-1"/>
            <a:ext cx="5920598" cy="634324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NL" dirty="0"/>
          </a:p>
          <a:p>
            <a:endParaRPr lang="en-NL" dirty="0"/>
          </a:p>
          <a:p>
            <a:r>
              <a:rPr lang="en-NL" dirty="0"/>
              <a:t>Afbeelding hier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D4D6E-89CA-F5FB-D178-E5E9458F5B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76001" y="951267"/>
            <a:ext cx="5555999" cy="26507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EC9EE-CDC3-4380-5E52-0B788F5E4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6001" y="3602038"/>
            <a:ext cx="5555999" cy="21595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Subtitel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3D2D1AE-5D99-5A3A-476B-AF185331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F45D9E7-0F77-D434-5D2D-C2B25F2C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F3AEE8B-3A68-52B7-772C-641DF0A6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0EF74D4-D404-16B1-FD2B-08D68D0BE3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906" y="363553"/>
            <a:ext cx="2872800" cy="45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0012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D4D6E-89CA-F5FB-D178-E5E9458F5B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328468"/>
            <a:ext cx="5555999" cy="396815"/>
          </a:xfrm>
        </p:spPr>
        <p:txBody>
          <a:bodyPr anchor="t" anchorCtr="0">
            <a:normAutofit/>
          </a:bodyPr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EC9EE-CDC3-4380-5E52-0B788F5E4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1725284"/>
            <a:ext cx="5555999" cy="4036306"/>
          </a:xfrm>
        </p:spPr>
        <p:txBody>
          <a:bodyPr>
            <a:normAutofit/>
          </a:bodyPr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NL" dirty="0"/>
              <a:t>Titel hier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3D2D1AE-5D99-5A3A-476B-AF185331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F45D9E7-0F77-D434-5D2D-C2B25F2C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F3AEE8B-3A68-52B7-772C-641DF0A6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1E70FA2-9DCC-EB64-09A7-7D81911EAB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998" y="-1"/>
            <a:ext cx="5916001" cy="634324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NL" dirty="0"/>
          </a:p>
          <a:p>
            <a:endParaRPr lang="en-NL" dirty="0"/>
          </a:p>
          <a:p>
            <a:r>
              <a:rPr lang="en-NL" dirty="0"/>
              <a:t>Afbeelding hier</a:t>
            </a:r>
          </a:p>
        </p:txBody>
      </p:sp>
    </p:spTree>
    <p:extLst>
      <p:ext uri="{BB962C8B-B14F-4D97-AF65-F5344CB8AC3E}">
        <p14:creationId xmlns:p14="http://schemas.microsoft.com/office/powerpoint/2010/main" val="1295102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fbeeldi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D4D6E-89CA-F5FB-D178-E5E9458F5B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328468"/>
            <a:ext cx="5555999" cy="396815"/>
          </a:xfrm>
        </p:spPr>
        <p:txBody>
          <a:bodyPr anchor="t" anchorCtr="0">
            <a:normAutofit/>
          </a:bodyPr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EC9EE-CDC3-4380-5E52-0B788F5E4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1725284"/>
            <a:ext cx="5555999" cy="4036306"/>
          </a:xfrm>
        </p:spPr>
        <p:txBody>
          <a:bodyPr>
            <a:normAutofit/>
          </a:bodyPr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NL" dirty="0"/>
              <a:t>Titel hier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3D2D1AE-5D99-5A3A-476B-AF185331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F45D9E7-0F77-D434-5D2D-C2B25F2C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F3AEE8B-3A68-52B7-772C-641DF0A6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1E70FA2-9DCC-EB64-09A7-7D81911EAB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998" y="-1"/>
            <a:ext cx="5916001" cy="634324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NL" dirty="0"/>
          </a:p>
          <a:p>
            <a:endParaRPr lang="en-NL" dirty="0"/>
          </a:p>
          <a:p>
            <a:r>
              <a:rPr lang="en-NL" dirty="0"/>
              <a:t>Afbeelding hier</a:t>
            </a:r>
          </a:p>
        </p:txBody>
      </p:sp>
    </p:spTree>
    <p:extLst>
      <p:ext uri="{BB962C8B-B14F-4D97-AF65-F5344CB8AC3E}">
        <p14:creationId xmlns:p14="http://schemas.microsoft.com/office/powerpoint/2010/main" val="5828415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1E70FA2-9DCC-EB64-09A7-7D81911EAB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5916001" cy="634324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NL" dirty="0"/>
          </a:p>
          <a:p>
            <a:endParaRPr lang="en-NL" dirty="0"/>
          </a:p>
          <a:p>
            <a:r>
              <a:rPr lang="en-NL" dirty="0"/>
              <a:t>Afbeelding hier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D4D6E-89CA-F5FB-D178-E5E9458F5B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75998" y="1328468"/>
            <a:ext cx="5555999" cy="396815"/>
          </a:xfrm>
        </p:spPr>
        <p:txBody>
          <a:bodyPr anchor="t" anchorCtr="0">
            <a:normAutofit/>
          </a:bodyPr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EC9EE-CDC3-4380-5E52-0B788F5E4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5998" y="1725284"/>
            <a:ext cx="5555999" cy="4036306"/>
          </a:xfrm>
        </p:spPr>
        <p:txBody>
          <a:bodyPr>
            <a:normAutofit/>
          </a:bodyPr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NL" dirty="0"/>
              <a:t>Titel hier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3D2D1AE-5D99-5A3A-476B-AF185331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F45D9E7-0F77-D434-5D2D-C2B25F2C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F3AEE8B-3A68-52B7-772C-641DF0A6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5B1F52A-AEC9-5B45-5E2E-8BFE0A5C03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906" y="363553"/>
            <a:ext cx="2872800" cy="45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4656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EA47E-C9BD-F3C7-273E-DAD2CF105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5E991-F9E5-F20F-A36B-34C530F75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32" y="2346497"/>
            <a:ext cx="11472368" cy="36367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3DA3449-FD6F-3BCD-114D-259E3392F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18A8417-9C51-9561-43BD-EF632B5C4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B9BE03D-5D0E-B83A-879D-96B7DBA2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975159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800E0-0D66-611E-7424-6DD40E0B8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51266"/>
            <a:ext cx="5555998" cy="110613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9974C-EA9D-0CB0-F8C8-9E384E9B1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998" y="2049461"/>
            <a:ext cx="5079389" cy="39258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57ECFC-3A7A-1F92-D3F0-048A0D9A6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057399"/>
            <a:ext cx="5555998" cy="392584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AF1414A-C2EB-855D-264B-DEA0845ADC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6CC8A3-76E7-4BBC-B4A1-FC6B910CC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B7A312-D552-6E8E-C3E9-0048A80AB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13142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7397A-4BF1-10B0-6D9F-A29AB0E91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51266"/>
            <a:ext cx="5555998" cy="110613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45D8E-299E-2D55-9EB7-8790D16C5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057399"/>
            <a:ext cx="5555998" cy="392584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78EB886-E1CE-E3C1-86B9-09EA0BADD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A8BBDEA-FDCA-D998-8BAA-D4AD4A35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F5D50D-B5CC-99EC-ED50-5C97135CD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7C15B8-1F03-A161-4F99-E970B64031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998" y="-1"/>
            <a:ext cx="5916001" cy="634324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NL" dirty="0"/>
          </a:p>
          <a:p>
            <a:endParaRPr lang="en-NL" dirty="0"/>
          </a:p>
          <a:p>
            <a:r>
              <a:rPr lang="en-NL" dirty="0"/>
              <a:t>Afbeelding hier</a:t>
            </a:r>
          </a:p>
        </p:txBody>
      </p:sp>
    </p:spTree>
    <p:extLst>
      <p:ext uri="{BB962C8B-B14F-4D97-AF65-F5344CB8AC3E}">
        <p14:creationId xmlns:p14="http://schemas.microsoft.com/office/powerpoint/2010/main" val="17810821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D4D6E-89CA-F5FB-D178-E5E9458F5B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951266"/>
            <a:ext cx="11471999" cy="26507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EC9EE-CDC3-4380-5E52-0B788F5E4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602037"/>
            <a:ext cx="11471998" cy="238120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Subtitel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3D2D1AE-5D99-5A3A-476B-AF185331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F45D9E7-0F77-D434-5D2D-C2B25F2C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F3AEE8B-3A68-52B7-772C-641DF0A6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51630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58BDCCD-CE77-7BE4-ECCE-EB5AB850E3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12191998" cy="634324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NL" dirty="0"/>
          </a:p>
          <a:p>
            <a:endParaRPr lang="en-NL" dirty="0"/>
          </a:p>
          <a:p>
            <a:r>
              <a:rPr lang="en-NL" dirty="0"/>
              <a:t>Afbeelding hier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D4D6E-89CA-F5FB-D178-E5E9458F5B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951266"/>
            <a:ext cx="11471999" cy="26507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EC9EE-CDC3-4380-5E52-0B788F5E4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602037"/>
            <a:ext cx="11471998" cy="238120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Subtitel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3D2D1AE-5D99-5A3A-476B-AF185331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F45D9E7-0F77-D434-5D2D-C2B25F2C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F3AEE8B-3A68-52B7-772C-641DF0A6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C3FCA92-3B59-9D6E-3C83-AE98CF3D25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906" y="363553"/>
            <a:ext cx="2872800" cy="45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1543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blo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54B1-05DA-452E-57EB-62BF4358B8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208D4-D248-5CAF-593B-2008794315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632" y="2346497"/>
            <a:ext cx="5556000" cy="36367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5BDDF-A874-313B-E9FF-650F19997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000" y="2346497"/>
            <a:ext cx="5556000" cy="36367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826B854-8E34-0A65-4D6E-2ABCBC76F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99AA76D-2D1D-6A68-B5BA-A59CB0A62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80478A5-7EB6-FFCB-5216-8FBB170C0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908688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blokk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9C87C-8A2B-690F-1469-7B2F71D30E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063965"/>
            <a:ext cx="11472000" cy="626723"/>
          </a:xfrm>
        </p:spPr>
        <p:txBody>
          <a:bodyPr/>
          <a:lstStyle/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C9793-2F9C-8A53-8907-161401330C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0000" y="1690687"/>
            <a:ext cx="5555999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5FE83-4F44-A3AB-A044-31DAA0374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505074"/>
            <a:ext cx="5555999" cy="34781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4A62E2-9CAF-D7FE-111B-063271E6B00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75998" y="1690687"/>
            <a:ext cx="5556001" cy="814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60938C-0E44-D4B6-EFB8-9556C97F6A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998" y="2505076"/>
            <a:ext cx="5556001" cy="347817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8A86464-8043-9A59-D776-5A293F750D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0BB69F9-85E4-DB70-EE26-280205933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CB7F52D-ED56-2508-F321-3086968B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097360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E738A-DE5C-E010-694E-2966C7EB96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1DA300D-4A54-0D64-4041-D7C191A38F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8A1FD8-33EB-192C-2437-059269E47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574FBDC-5A65-EB5C-BCD8-70E479D59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7222560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8FD88-1C1E-DB3A-72BE-F3CFFD711B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177F3-D525-308E-6790-6064B147C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DFF43-5518-9CDF-CFA3-48394AD39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9600" y="6447751"/>
            <a:ext cx="302400" cy="302400"/>
          </a:xfrm>
          <a:prstGeom prst="rect">
            <a:avLst/>
          </a:prstGeom>
        </p:spPr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7685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fbeeldin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1E70FA2-9DCC-EB64-09A7-7D81911EAB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5916001" cy="634324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NL" dirty="0"/>
          </a:p>
          <a:p>
            <a:endParaRPr lang="en-NL" dirty="0"/>
          </a:p>
          <a:p>
            <a:r>
              <a:rPr lang="en-NL" dirty="0"/>
              <a:t>Afbeelding hier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D4D6E-89CA-F5FB-D178-E5E9458F5B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75998" y="1328468"/>
            <a:ext cx="5555999" cy="396815"/>
          </a:xfrm>
        </p:spPr>
        <p:txBody>
          <a:bodyPr anchor="t" anchorCtr="0">
            <a:normAutofit/>
          </a:bodyPr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EC9EE-CDC3-4380-5E52-0B788F5E4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5998" y="1725284"/>
            <a:ext cx="5555999" cy="4036306"/>
          </a:xfrm>
        </p:spPr>
        <p:txBody>
          <a:bodyPr>
            <a:normAutofit/>
          </a:bodyPr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NL" dirty="0"/>
              <a:t>Titel hier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3D2D1AE-5D99-5A3A-476B-AF185331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F45D9E7-0F77-D434-5D2D-C2B25F2C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F3AEE8B-3A68-52B7-772C-641DF0A6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5B1F52A-AEC9-5B45-5E2E-8BFE0A5C03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906" y="363553"/>
            <a:ext cx="2872800" cy="45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3495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EA47E-C9BD-F3C7-273E-DAD2CF105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5E991-F9E5-F20F-A36B-34C530F75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32" y="2346497"/>
            <a:ext cx="11472368" cy="36367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3DA3449-FD6F-3BCD-114D-259E3392F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18A8417-9C51-9561-43BD-EF632B5C4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B9BE03D-5D0E-B83A-879D-96B7DBA2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12843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800E0-0D66-611E-7424-6DD40E0B8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51266"/>
            <a:ext cx="5555998" cy="110613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9974C-EA9D-0CB0-F8C8-9E384E9B1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998" y="2049461"/>
            <a:ext cx="5079389" cy="39258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57ECFC-3A7A-1F92-D3F0-048A0D9A6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057399"/>
            <a:ext cx="5555998" cy="392584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AF1414A-C2EB-855D-264B-DEA0845AD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6CC8A3-76E7-4BBC-B4A1-FC6B910CC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B7A312-D552-6E8E-C3E9-0048A80AB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30412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7397A-4BF1-10B0-6D9F-A29AB0E91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51266"/>
            <a:ext cx="5555998" cy="110613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45D8E-299E-2D55-9EB7-8790D16C5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057399"/>
            <a:ext cx="5555998" cy="392584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78EB886-E1CE-E3C1-86B9-09EA0BADD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A8BBDEA-FDCA-D998-8BAA-D4AD4A35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F5D50D-B5CC-99EC-ED50-5C97135CD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7C15B8-1F03-A161-4F99-E970B64031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998" y="-1"/>
            <a:ext cx="5916001" cy="634324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NL" dirty="0"/>
          </a:p>
          <a:p>
            <a:endParaRPr lang="en-NL" dirty="0"/>
          </a:p>
          <a:p>
            <a:r>
              <a:rPr lang="en-NL" dirty="0"/>
              <a:t>Afbeelding hier</a:t>
            </a:r>
          </a:p>
        </p:txBody>
      </p:sp>
    </p:spTree>
    <p:extLst>
      <p:ext uri="{BB962C8B-B14F-4D97-AF65-F5344CB8AC3E}">
        <p14:creationId xmlns:p14="http://schemas.microsoft.com/office/powerpoint/2010/main" val="794875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D4D6E-89CA-F5FB-D178-E5E9458F5B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951266"/>
            <a:ext cx="11471999" cy="26507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EC9EE-CDC3-4380-5E52-0B788F5E4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602037"/>
            <a:ext cx="11471998" cy="238120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Subtitel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3D2D1AE-5D99-5A3A-476B-AF185331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F45D9E7-0F77-D434-5D2D-C2B25F2C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F3AEE8B-3A68-52B7-772C-641DF0A6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270650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58BDCCD-CE77-7BE4-ECCE-EB5AB850E3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12191998" cy="634324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NL" dirty="0"/>
          </a:p>
          <a:p>
            <a:endParaRPr lang="en-NL" dirty="0"/>
          </a:p>
          <a:p>
            <a:r>
              <a:rPr lang="en-NL" dirty="0"/>
              <a:t>Afbeelding hier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D4D6E-89CA-F5FB-D178-E5E9458F5B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951266"/>
            <a:ext cx="11471999" cy="26507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EC9EE-CDC3-4380-5E52-0B788F5E4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602037"/>
            <a:ext cx="11471998" cy="238120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Subtitel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3D2D1AE-5D99-5A3A-476B-AF185331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F45D9E7-0F77-D434-5D2D-C2B25F2C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F3AEE8B-3A68-52B7-772C-641DF0A6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88F8A2B-86C6-B66E-A3CE-5B38217022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906" y="363553"/>
            <a:ext cx="2872800" cy="45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5518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20" Type="http://schemas.openxmlformats.org/officeDocument/2006/relationships/image" Target="../media/image6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svg"/><Relationship Id="rId20" Type="http://schemas.openxmlformats.org/officeDocument/2006/relationships/image" Target="../media/image6.sv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2.svg"/><Relationship Id="rId20" Type="http://schemas.openxmlformats.org/officeDocument/2006/relationships/image" Target="../media/image6.sv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C1A899-AD53-256C-150F-D98B80DD1ECC}"/>
              </a:ext>
            </a:extLst>
          </p:cNvPr>
          <p:cNvSpPr/>
          <p:nvPr userDrawn="1"/>
        </p:nvSpPr>
        <p:spPr>
          <a:xfrm>
            <a:off x="0" y="6343247"/>
            <a:ext cx="12192000" cy="528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b="1" i="0" dirty="0">
              <a:latin typeface="Poppins" pitchFamily="2" charset="77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FD7216E-82F6-5948-118E-97656FC20DA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59631" y="363553"/>
            <a:ext cx="2873075" cy="45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02357B-FDEA-A6D3-8890-BBB9970F0C98}"/>
              </a:ext>
            </a:extLst>
          </p:cNvPr>
          <p:cNvSpPr txBox="1"/>
          <p:nvPr userDrawn="1"/>
        </p:nvSpPr>
        <p:spPr>
          <a:xfrm>
            <a:off x="359632" y="6454955"/>
            <a:ext cx="2610000" cy="302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i="0" dirty="0">
                <a:effectLst/>
                <a:latin typeface="Poppins" pitchFamily="2" charset="77"/>
                <a:cs typeface="Poppins" pitchFamily="2" charset="77"/>
              </a:rPr>
              <a:t>De </a:t>
            </a:r>
            <a:r>
              <a:rPr lang="en-GB" sz="900" b="0" i="0" dirty="0" err="1">
                <a:effectLst/>
                <a:latin typeface="Poppins" pitchFamily="2" charset="77"/>
                <a:cs typeface="Poppins" pitchFamily="2" charset="77"/>
              </a:rPr>
              <a:t>VAKbeweging</a:t>
            </a:r>
            <a:r>
              <a:rPr lang="en-GB" sz="900" b="0" i="0" dirty="0">
                <a:effectLst/>
                <a:latin typeface="Poppins" pitchFamily="2" charset="77"/>
                <a:cs typeface="Poppins" pitchFamily="2" charset="77"/>
              </a:rPr>
              <a:t> is </a:t>
            </a:r>
            <a:r>
              <a:rPr lang="en-GB" sz="900" b="0" i="0" dirty="0" err="1">
                <a:effectLst/>
                <a:latin typeface="Poppins" pitchFamily="2" charset="77"/>
                <a:cs typeface="Poppins" pitchFamily="2" charset="77"/>
              </a:rPr>
              <a:t>een</a:t>
            </a:r>
            <a:r>
              <a:rPr lang="en-GB" sz="9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GB" sz="900" b="0" i="0" dirty="0" err="1">
                <a:effectLst/>
                <a:latin typeface="Poppins" pitchFamily="2" charset="77"/>
                <a:cs typeface="Poppins" pitchFamily="2" charset="77"/>
              </a:rPr>
              <a:t>samenwerking</a:t>
            </a:r>
            <a:r>
              <a:rPr lang="en-GB" sz="900" b="0" i="0" dirty="0">
                <a:effectLst/>
                <a:latin typeface="Poppins" pitchFamily="2" charset="77"/>
                <a:cs typeface="Poppins" pitchFamily="2" charset="77"/>
              </a:rPr>
              <a:t> van</a:t>
            </a:r>
            <a:endParaRPr lang="en-NL" sz="900" b="0" i="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DA12732-2322-93CA-1B4E-6CD64FC11A2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974264" y="6474761"/>
            <a:ext cx="355521" cy="33731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3397684-5DBF-BA53-1B73-19B1B108C4A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394203" y="6509536"/>
            <a:ext cx="443186" cy="17883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7ED96-6A49-909E-00BC-099690055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32" y="951267"/>
            <a:ext cx="11472368" cy="1327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78E6B-B766-44EC-90B9-6338ACE87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632" y="2346498"/>
            <a:ext cx="11472368" cy="3314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8B8FF-C0E4-89EF-BE70-25D3C62D50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NL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95054C4-C35D-37B8-DF36-254CE7B81B00}"/>
              </a:ext>
            </a:extLst>
          </p:cNvPr>
          <p:cNvSpPr/>
          <p:nvPr userDrawn="1"/>
        </p:nvSpPr>
        <p:spPr>
          <a:xfrm>
            <a:off x="11531557" y="6451199"/>
            <a:ext cx="303933" cy="30393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b="1" i="0" dirty="0">
              <a:latin typeface="Poppins" pitchFamily="2" charset="77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80D83-AE91-08CB-92C5-1B5BC2CDA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9600" y="6466605"/>
            <a:ext cx="302400" cy="30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100" b="1" i="0">
                <a:solidFill>
                  <a:schemeClr val="bg2"/>
                </a:solidFill>
                <a:latin typeface="Poppins" pitchFamily="2" charset="77"/>
              </a:defRPr>
            </a:lvl1pPr>
          </a:lstStyle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8F6B149E-E17F-70F8-129D-BD6CE0ED2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 vert="horz" wrap="none" lIns="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647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89" r:id="rId2"/>
    <p:sldLayoutId id="2147483682" r:id="rId3"/>
    <p:sldLayoutId id="2147483685" r:id="rId4"/>
    <p:sldLayoutId id="2147483650" r:id="rId5"/>
    <p:sldLayoutId id="2147483656" r:id="rId6"/>
    <p:sldLayoutId id="2147483657" r:id="rId7"/>
    <p:sldLayoutId id="2147483649" r:id="rId8"/>
    <p:sldLayoutId id="2147483716" r:id="rId9"/>
    <p:sldLayoutId id="2147483652" r:id="rId10"/>
    <p:sldLayoutId id="2147483653" r:id="rId11"/>
    <p:sldLayoutId id="2147483654" r:id="rId12"/>
    <p:sldLayoutId id="214748365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/>
          </a:solidFill>
          <a:latin typeface="Poppi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Poppi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Poppi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Poppi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chemeClr val="tx1"/>
          </a:solidFill>
          <a:latin typeface="Poppi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chemeClr val="tx1"/>
          </a:solidFill>
          <a:latin typeface="Poppi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AFD7216E-82F6-5948-118E-97656FC20DA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59631" y="363553"/>
            <a:ext cx="2873075" cy="450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7ED96-6A49-909E-00BC-099690055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32" y="951267"/>
            <a:ext cx="11472368" cy="1327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78E6B-B766-44EC-90B9-6338ACE87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632" y="2346498"/>
            <a:ext cx="11472368" cy="3314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5699B4-463B-E9BF-019A-A1F66D7D2FB9}"/>
              </a:ext>
            </a:extLst>
          </p:cNvPr>
          <p:cNvSpPr/>
          <p:nvPr userDrawn="1"/>
        </p:nvSpPr>
        <p:spPr>
          <a:xfrm>
            <a:off x="0" y="6343247"/>
            <a:ext cx="12192000" cy="528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b="1" i="0" dirty="0">
              <a:latin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89C4EA-5C5C-FD4F-59DE-50C11B04AED2}"/>
              </a:ext>
            </a:extLst>
          </p:cNvPr>
          <p:cNvSpPr txBox="1"/>
          <p:nvPr userDrawn="1"/>
        </p:nvSpPr>
        <p:spPr>
          <a:xfrm>
            <a:off x="359632" y="6454955"/>
            <a:ext cx="2610000" cy="302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i="0" dirty="0">
                <a:effectLst/>
                <a:latin typeface="Poppins" pitchFamily="2" charset="77"/>
                <a:cs typeface="Poppins" pitchFamily="2" charset="77"/>
              </a:rPr>
              <a:t>De </a:t>
            </a:r>
            <a:r>
              <a:rPr lang="en-GB" sz="900" b="0" i="0" dirty="0" err="1">
                <a:effectLst/>
                <a:latin typeface="Poppins" pitchFamily="2" charset="77"/>
                <a:cs typeface="Poppins" pitchFamily="2" charset="77"/>
              </a:rPr>
              <a:t>VAKbeweging</a:t>
            </a:r>
            <a:r>
              <a:rPr lang="en-GB" sz="900" b="0" i="0" dirty="0">
                <a:effectLst/>
                <a:latin typeface="Poppins" pitchFamily="2" charset="77"/>
                <a:cs typeface="Poppins" pitchFamily="2" charset="77"/>
              </a:rPr>
              <a:t> is </a:t>
            </a:r>
            <a:r>
              <a:rPr lang="en-GB" sz="900" b="0" i="0" dirty="0" err="1">
                <a:effectLst/>
                <a:latin typeface="Poppins" pitchFamily="2" charset="77"/>
                <a:cs typeface="Poppins" pitchFamily="2" charset="77"/>
              </a:rPr>
              <a:t>een</a:t>
            </a:r>
            <a:r>
              <a:rPr lang="en-GB" sz="9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GB" sz="900" b="0" i="0" dirty="0" err="1">
                <a:effectLst/>
                <a:latin typeface="Poppins" pitchFamily="2" charset="77"/>
                <a:cs typeface="Poppins" pitchFamily="2" charset="77"/>
              </a:rPr>
              <a:t>samenwerking</a:t>
            </a:r>
            <a:r>
              <a:rPr lang="en-GB" sz="900" b="0" i="0" dirty="0">
                <a:effectLst/>
                <a:latin typeface="Poppins" pitchFamily="2" charset="77"/>
                <a:cs typeface="Poppins" pitchFamily="2" charset="77"/>
              </a:rPr>
              <a:t> van</a:t>
            </a:r>
            <a:endParaRPr lang="en-NL" sz="900" b="0" i="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16085691-8F17-6BA9-2AA2-2AB53834478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974264" y="6474761"/>
            <a:ext cx="355521" cy="337311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FC759E0A-D797-7E55-055F-C9A30B9CC23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394203" y="6509536"/>
            <a:ext cx="443186" cy="178830"/>
          </a:xfrm>
          <a:prstGeom prst="rect">
            <a:avLst/>
          </a:prstGeom>
        </p:spPr>
      </p:pic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1B6EFEB0-D1F7-BCD2-68A6-A498C4AE74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NL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B499E80-D6E5-F48A-823F-C07B1C7C08FC}"/>
              </a:ext>
            </a:extLst>
          </p:cNvPr>
          <p:cNvSpPr/>
          <p:nvPr userDrawn="1"/>
        </p:nvSpPr>
        <p:spPr>
          <a:xfrm>
            <a:off x="11531557" y="6451199"/>
            <a:ext cx="303933" cy="30393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b="1" i="0" dirty="0">
              <a:latin typeface="Poppins" pitchFamily="2" charset="77"/>
            </a:endParaRP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900C8DC8-9E6B-A97C-DD39-21893FBBA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9600" y="6466605"/>
            <a:ext cx="302400" cy="30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100" b="1" i="0">
                <a:solidFill>
                  <a:schemeClr val="bg2"/>
                </a:solidFill>
                <a:latin typeface="Poppins" pitchFamily="2" charset="77"/>
              </a:defRPr>
            </a:lvl1pPr>
          </a:lstStyle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27" name="Date Placeholder 27">
            <a:extLst>
              <a:ext uri="{FF2B5EF4-FFF2-40B4-BE49-F238E27FC236}">
                <a16:creationId xmlns:a16="http://schemas.microsoft.com/office/drawing/2014/main" id="{792E42E7-3772-5E1F-7CEE-FCE48CFD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 vert="horz" wrap="none" lIns="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2352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717" r:id="rId9"/>
    <p:sldLayoutId id="2147483699" r:id="rId10"/>
    <p:sldLayoutId id="2147483700" r:id="rId11"/>
    <p:sldLayoutId id="2147483701" r:id="rId12"/>
    <p:sldLayoutId id="214748370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Poppi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chemeClr val="bg1"/>
          </a:solidFill>
          <a:latin typeface="Poppi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bg1"/>
          </a:solidFill>
          <a:latin typeface="Poppi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bg1"/>
          </a:solidFill>
          <a:latin typeface="Poppi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chemeClr val="bg1"/>
          </a:solidFill>
          <a:latin typeface="Poppi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chemeClr val="bg1"/>
          </a:solidFill>
          <a:latin typeface="Poppi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AFD7216E-82F6-5948-118E-97656FC20DA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59631" y="363553"/>
            <a:ext cx="2873075" cy="450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7ED96-6A49-909E-00BC-099690055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32" y="951267"/>
            <a:ext cx="11472368" cy="1327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hier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78E6B-B766-44EC-90B9-6338ACE87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632" y="2346498"/>
            <a:ext cx="11472368" cy="3314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B4A15A-F1D9-E486-AFCB-A1346A177763}"/>
              </a:ext>
            </a:extLst>
          </p:cNvPr>
          <p:cNvSpPr/>
          <p:nvPr userDrawn="1"/>
        </p:nvSpPr>
        <p:spPr>
          <a:xfrm>
            <a:off x="0" y="6343247"/>
            <a:ext cx="12192000" cy="528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b="1" i="0" dirty="0">
              <a:latin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84973B-76D0-7F3A-4EFF-18296029F4F4}"/>
              </a:ext>
            </a:extLst>
          </p:cNvPr>
          <p:cNvSpPr txBox="1"/>
          <p:nvPr userDrawn="1"/>
        </p:nvSpPr>
        <p:spPr>
          <a:xfrm>
            <a:off x="359632" y="6454955"/>
            <a:ext cx="2610000" cy="302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i="0" dirty="0">
                <a:effectLst/>
                <a:latin typeface="Poppins" pitchFamily="2" charset="77"/>
                <a:cs typeface="Poppins" pitchFamily="2" charset="77"/>
              </a:rPr>
              <a:t>De </a:t>
            </a:r>
            <a:r>
              <a:rPr lang="en-GB" sz="900" b="0" i="0" dirty="0" err="1">
                <a:effectLst/>
                <a:latin typeface="Poppins" pitchFamily="2" charset="77"/>
                <a:cs typeface="Poppins" pitchFamily="2" charset="77"/>
              </a:rPr>
              <a:t>VAKbeweging</a:t>
            </a:r>
            <a:r>
              <a:rPr lang="en-GB" sz="900" b="0" i="0" dirty="0">
                <a:effectLst/>
                <a:latin typeface="Poppins" pitchFamily="2" charset="77"/>
                <a:cs typeface="Poppins" pitchFamily="2" charset="77"/>
              </a:rPr>
              <a:t> is </a:t>
            </a:r>
            <a:r>
              <a:rPr lang="en-GB" sz="900" b="0" i="0" dirty="0" err="1">
                <a:effectLst/>
                <a:latin typeface="Poppins" pitchFamily="2" charset="77"/>
                <a:cs typeface="Poppins" pitchFamily="2" charset="77"/>
              </a:rPr>
              <a:t>een</a:t>
            </a:r>
            <a:r>
              <a:rPr lang="en-GB" sz="900" b="0" i="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GB" sz="900" b="0" i="0" dirty="0" err="1">
                <a:effectLst/>
                <a:latin typeface="Poppins" pitchFamily="2" charset="77"/>
                <a:cs typeface="Poppins" pitchFamily="2" charset="77"/>
              </a:rPr>
              <a:t>samenwerking</a:t>
            </a:r>
            <a:r>
              <a:rPr lang="en-GB" sz="900" b="0" i="0" dirty="0">
                <a:effectLst/>
                <a:latin typeface="Poppins" pitchFamily="2" charset="77"/>
                <a:cs typeface="Poppins" pitchFamily="2" charset="77"/>
              </a:rPr>
              <a:t> van</a:t>
            </a:r>
            <a:endParaRPr lang="en-NL" sz="900" b="0" i="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AC5392EE-C43B-716A-A176-9C90ACCD7F4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974264" y="6474761"/>
            <a:ext cx="355521" cy="337311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7BF0705-1A85-CA11-B5FD-270750F7D6F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394203" y="6509536"/>
            <a:ext cx="443186" cy="178830"/>
          </a:xfrm>
          <a:prstGeom prst="rect">
            <a:avLst/>
          </a:prstGeom>
        </p:spPr>
      </p:pic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AFD53A0-6552-81E6-400B-266FF63C85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61215" y="6447751"/>
            <a:ext cx="5871443" cy="30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NL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99F3EB6-6EB5-BF79-C3E6-F6F2B457FF60}"/>
              </a:ext>
            </a:extLst>
          </p:cNvPr>
          <p:cNvSpPr/>
          <p:nvPr userDrawn="1"/>
        </p:nvSpPr>
        <p:spPr>
          <a:xfrm>
            <a:off x="11531557" y="6451199"/>
            <a:ext cx="303933" cy="30393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b="1" i="0" dirty="0">
              <a:latin typeface="Poppins" pitchFamily="2" charset="77"/>
            </a:endParaRP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390459E8-8FCB-E67E-FD76-992B5BD98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9600" y="6466605"/>
            <a:ext cx="302400" cy="30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100" b="1" i="0">
                <a:solidFill>
                  <a:schemeClr val="bg2"/>
                </a:solidFill>
                <a:latin typeface="Poppins" pitchFamily="2" charset="77"/>
              </a:defRPr>
            </a:lvl1pPr>
          </a:lstStyle>
          <a:p>
            <a:fld id="{5AB720D3-A838-8B49-8F22-E7046142BB56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27" name="Date Placeholder 27">
            <a:extLst>
              <a:ext uri="{FF2B5EF4-FFF2-40B4-BE49-F238E27FC236}">
                <a16:creationId xmlns:a16="http://schemas.microsoft.com/office/drawing/2014/main" id="{83B72CAF-917A-78A5-021B-7C48745BD7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78410" y="6454955"/>
            <a:ext cx="1441785" cy="302400"/>
          </a:xfrm>
          <a:prstGeom prst="rect">
            <a:avLst/>
          </a:prstGeom>
        </p:spPr>
        <p:txBody>
          <a:bodyPr vert="horz" wrap="none" lIns="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5079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8" r:id="rId9"/>
    <p:sldLayoutId id="2147483712" r:id="rId10"/>
    <p:sldLayoutId id="2147483713" r:id="rId11"/>
    <p:sldLayoutId id="2147483714" r:id="rId12"/>
    <p:sldLayoutId id="214748371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/>
          </a:solidFill>
          <a:latin typeface="Poppi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Poppi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Poppi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Poppi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chemeClr val="tx1"/>
          </a:solidFill>
          <a:latin typeface="Poppi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chemeClr val="tx1"/>
          </a:solidFill>
          <a:latin typeface="Poppi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5EE3BB-5BCF-2B15-B16E-E10D0795C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Visuele elementen</a:t>
            </a:r>
            <a:endParaRPr lang="en-NL" b="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8CE7782-A733-8D43-268C-D735DCD7D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3777" y="2949418"/>
            <a:ext cx="1377960" cy="289371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FFDE1B-54A8-A382-B4F3-AE878AE89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3842" y="2903486"/>
            <a:ext cx="918640" cy="29396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9C35974-7B1E-696C-4981-E26D9843B8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99304" y="2949418"/>
            <a:ext cx="1102368" cy="289371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08EBE2A-46C2-EE6C-F4DE-4EFE34187B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17812" y="2949418"/>
            <a:ext cx="1010504" cy="289371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EEAC2B1-8898-5D34-D8E8-78B7AEC970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42263" y="3041282"/>
            <a:ext cx="964576" cy="280185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20CD638-9B76-C8D9-A084-BCC1AD478E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5161" y="2586182"/>
            <a:ext cx="1837255" cy="325695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AF83C-7AEE-6499-1FA5-2C3330C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20D3-A838-8B49-8F22-E7046142BB56}" type="slidenum">
              <a:rPr lang="en-NL" smtClean="0"/>
              <a:pPr/>
              <a:t>1</a:t>
            </a:fld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203226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37B2525-EBA3-E4A8-823B-095ACDC42C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NL" sz="5400" dirty="0"/>
              <a:t>Wij zetten als Vakbeweging jouw loopbaan echt in beweging.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52005-2207-761C-CCAC-248D513BB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20D3-A838-8B49-8F22-E7046142BB56}" type="slidenum">
              <a:rPr lang="en-NL" smtClean="0"/>
              <a:pPr/>
              <a:t>2</a:t>
            </a:fld>
            <a:endParaRPr lang="en-NL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A2E0D1B-1558-2228-7B26-24C80B997B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9943" r="37193"/>
          <a:stretch/>
        </p:blipFill>
        <p:spPr>
          <a:xfrm>
            <a:off x="6275998" y="-1"/>
            <a:ext cx="5916001" cy="634324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B74E4F-95AA-E769-FAE5-5DBB3420E9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L" dirty="0"/>
              <a:t>Onze belofte, ons plekje in de maatschappij.</a:t>
            </a:r>
          </a:p>
        </p:txBody>
      </p:sp>
    </p:spTree>
    <p:extLst>
      <p:ext uri="{BB962C8B-B14F-4D97-AF65-F5344CB8AC3E}">
        <p14:creationId xmlns:p14="http://schemas.microsoft.com/office/powerpoint/2010/main" val="3646401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A2E0D1B-1558-2228-7B26-24C80B997B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9943" r="37193"/>
          <a:stretch/>
        </p:blipFill>
        <p:spPr>
          <a:xfrm>
            <a:off x="2" y="0"/>
            <a:ext cx="5916001" cy="634324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B74E4F-95AA-E769-FAE5-5DBB3420E9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L" dirty="0"/>
              <a:t>Onze belofte, ons plekje in de maatschappij.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B2525-EBA3-E4A8-823B-095ACDC42C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NL" sz="5400" dirty="0"/>
              <a:t>Wij zetten als Vakbeweging jouw loopbaan echt in beweging.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52005-2207-761C-CCAC-248D513BB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20D3-A838-8B49-8F22-E7046142BB56}" type="slidenum">
              <a:rPr lang="en-NL" smtClean="0"/>
              <a:pPr/>
              <a:t>3</a:t>
            </a:fld>
            <a:endParaRPr lang="en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1B7B01-91E4-657C-670B-25FD3F038E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36660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D672F17-0A69-BADA-8A6D-304FCA4AB0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7291" r="7291"/>
          <a:stretch/>
        </p:blipFill>
        <p:spPr/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F7DE6F-A622-3130-F81A-63D940655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399" y="1434345"/>
            <a:ext cx="6345599" cy="2650771"/>
          </a:xfrm>
        </p:spPr>
        <p:txBody>
          <a:bodyPr/>
          <a:lstStyle/>
          <a:p>
            <a:r>
              <a:rPr lang="en-NL" dirty="0"/>
              <a:t>Direct</a:t>
            </a:r>
            <a:br>
              <a:rPr lang="en-NL" dirty="0"/>
            </a:br>
            <a:r>
              <a:rPr lang="en-NL" dirty="0"/>
              <a:t>verder.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EEF49B-2D7B-85D7-6832-E5419FAC4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720D3-A838-8B49-8F22-E7046142BB56}" type="slidenum">
              <a:rPr lang="en-NL" smtClean="0"/>
              <a:pPr/>
              <a:t>4</a:t>
            </a:fld>
            <a:endParaRPr lang="en-NL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FF0FBFF-6ED3-96CA-DF57-7A70161B64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94934672"/>
      </p:ext>
    </p:extLst>
  </p:cSld>
  <p:clrMapOvr>
    <a:masterClrMapping/>
  </p:clrMapOvr>
</p:sld>
</file>

<file path=ppt/theme/theme1.xml><?xml version="1.0" encoding="utf-8"?>
<a:theme xmlns:a="http://schemas.openxmlformats.org/drawingml/2006/main" name="De VAKbeweging 1">
  <a:themeElements>
    <a:clrScheme name="De VAKbeweging">
      <a:dk1>
        <a:srgbClr val="000000"/>
      </a:dk1>
      <a:lt1>
        <a:srgbClr val="FFFFFF"/>
      </a:lt1>
      <a:dk2>
        <a:srgbClr val="B2333B"/>
      </a:dk2>
      <a:lt2>
        <a:srgbClr val="E7E6E6"/>
      </a:lt2>
      <a:accent1>
        <a:srgbClr val="EE7679"/>
      </a:accent1>
      <a:accent2>
        <a:srgbClr val="B2333B"/>
      </a:accent2>
      <a:accent3>
        <a:srgbClr val="00B1BF"/>
      </a:accent3>
      <a:accent4>
        <a:srgbClr val="009DDE"/>
      </a:accent4>
      <a:accent5>
        <a:srgbClr val="6F2C87"/>
      </a:accent5>
      <a:accent6>
        <a:srgbClr val="ED787B"/>
      </a:accent6>
      <a:hlink>
        <a:srgbClr val="00B1BF"/>
      </a:hlink>
      <a:folHlink>
        <a:srgbClr val="00B1B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 VAKbeweging">
  <a:themeElements>
    <a:clrScheme name="De VAKbeweging">
      <a:dk1>
        <a:srgbClr val="000000"/>
      </a:dk1>
      <a:lt1>
        <a:srgbClr val="FFFFFF"/>
      </a:lt1>
      <a:dk2>
        <a:srgbClr val="B2333B"/>
      </a:dk2>
      <a:lt2>
        <a:srgbClr val="E7E6E6"/>
      </a:lt2>
      <a:accent1>
        <a:srgbClr val="EE7679"/>
      </a:accent1>
      <a:accent2>
        <a:srgbClr val="B2333B"/>
      </a:accent2>
      <a:accent3>
        <a:srgbClr val="00B1BF"/>
      </a:accent3>
      <a:accent4>
        <a:srgbClr val="009DDE"/>
      </a:accent4>
      <a:accent5>
        <a:srgbClr val="6F2C87"/>
      </a:accent5>
      <a:accent6>
        <a:srgbClr val="ED787B"/>
      </a:accent6>
      <a:hlink>
        <a:srgbClr val="00B1BF"/>
      </a:hlink>
      <a:folHlink>
        <a:srgbClr val="00B1B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 VAKbeweging">
  <a:themeElements>
    <a:clrScheme name="De VAKbeweging">
      <a:dk1>
        <a:srgbClr val="000000"/>
      </a:dk1>
      <a:lt1>
        <a:srgbClr val="FFFFFF"/>
      </a:lt1>
      <a:dk2>
        <a:srgbClr val="B2333B"/>
      </a:dk2>
      <a:lt2>
        <a:srgbClr val="E7E6E6"/>
      </a:lt2>
      <a:accent1>
        <a:srgbClr val="EE7679"/>
      </a:accent1>
      <a:accent2>
        <a:srgbClr val="B2333B"/>
      </a:accent2>
      <a:accent3>
        <a:srgbClr val="00B1BF"/>
      </a:accent3>
      <a:accent4>
        <a:srgbClr val="009DDE"/>
      </a:accent4>
      <a:accent5>
        <a:srgbClr val="6F2C87"/>
      </a:accent5>
      <a:accent6>
        <a:srgbClr val="ED787B"/>
      </a:accent6>
      <a:hlink>
        <a:srgbClr val="00B1BF"/>
      </a:hlink>
      <a:folHlink>
        <a:srgbClr val="00B1B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48</Words>
  <Application>Microsoft Office PowerPoint</Application>
  <PresentationFormat>Breedbeeld</PresentationFormat>
  <Paragraphs>10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3</vt:i4>
      </vt:variant>
      <vt:variant>
        <vt:lpstr>Diatitels</vt:lpstr>
      </vt:variant>
      <vt:variant>
        <vt:i4>4</vt:i4>
      </vt:variant>
    </vt:vector>
  </HeadingPairs>
  <TitlesOfParts>
    <vt:vector size="9" baseType="lpstr">
      <vt:lpstr>Arial</vt:lpstr>
      <vt:lpstr>Poppins</vt:lpstr>
      <vt:lpstr>De VAKbeweging 1</vt:lpstr>
      <vt:lpstr>1_De VAKbeweging</vt:lpstr>
      <vt:lpstr>2_De VAKbeweging</vt:lpstr>
      <vt:lpstr>Visuele elementen</vt:lpstr>
      <vt:lpstr>Onze belofte, ons plekje in de maatschappij.</vt:lpstr>
      <vt:lpstr>Onze belofte, ons plekje in de maatschappij.</vt:lpstr>
      <vt:lpstr>Direct verder.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Idries Sheik-Zahori | FIZZ Digital Agency</dc:creator>
  <cp:lastModifiedBy>Evedien Tukkers</cp:lastModifiedBy>
  <cp:revision>17</cp:revision>
  <dcterms:created xsi:type="dcterms:W3CDTF">2023-01-24T15:02:21Z</dcterms:created>
  <dcterms:modified xsi:type="dcterms:W3CDTF">2023-02-21T16:46:37Z</dcterms:modified>
</cp:coreProperties>
</file>